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01353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Ton Society Hackathon Submission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864037" y="50334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Masters of the Universe team is participating in the Hackers League Hackathon at the Gurugram Bootcamp. They are presenting their innovative project, Master Plan AI.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5147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5223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496288"/>
            <a:ext cx="259853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Martin Luther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69275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051685"/>
            <a:ext cx="7415927" cy="1868329"/>
          </a:xfrm>
          <a:prstGeom prst="roundRect">
            <a:avLst>
              <a:gd name="adj" fmla="val 5550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313742"/>
            <a:ext cx="3838932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Revolutionary Platform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126093" y="2867858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Master Plan AI simplifies AI tool discovery and utilization.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166830"/>
            <a:ext cx="7415927" cy="1473279"/>
          </a:xfrm>
          <a:prstGeom prst="roundRect">
            <a:avLst>
              <a:gd name="adj" fmla="val 7038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428887"/>
            <a:ext cx="419135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Comprehensive Directory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126093" y="4983004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intuitive access to effective AI solutions.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886926"/>
            <a:ext cx="7415927" cy="1473279"/>
          </a:xfrm>
          <a:prstGeom prst="roundRect">
            <a:avLst>
              <a:gd name="adj" fmla="val 7038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6148983"/>
            <a:ext cx="3758684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User-Centric Approach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126093" y="6703100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Caters to both developers and non-technical users.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757" y="567095"/>
            <a:ext cx="5427464" cy="67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Team Members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57" y="1554837"/>
            <a:ext cx="515541" cy="515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1757" y="2276594"/>
            <a:ext cx="271367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Software Developer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21757" y="2739390"/>
            <a:ext cx="770048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Skilled in web3 development and product management.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7" y="3687961"/>
            <a:ext cx="515541" cy="5155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1757" y="4409718"/>
            <a:ext cx="271367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Diverse Roles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21757" y="4872514"/>
            <a:ext cx="770048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Team comprises developers and product managers from various companies/colleges.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57" y="6151007"/>
            <a:ext cx="515541" cy="5155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1757" y="6872764"/>
            <a:ext cx="278951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Professional Profiles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21757" y="7335560"/>
            <a:ext cx="770048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Each member has a LinkedIn profile showcasing their expertise.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34897"/>
            <a:ext cx="9071134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Title: Master Plan AI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5117306"/>
            <a:ext cx="4136231" cy="2263378"/>
          </a:xfrm>
          <a:prstGeom prst="roundRect">
            <a:avLst>
              <a:gd name="adj" fmla="val 4581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37936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Innovative Solution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126093" y="5933480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Master Plan AI is a comprehensive directory for AI tools.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117306"/>
            <a:ext cx="4136231" cy="2263378"/>
          </a:xfrm>
          <a:prstGeom prst="roundRect">
            <a:avLst>
              <a:gd name="adj" fmla="val 4581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141" y="537936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User-Friendly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5509141" y="5933480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Designed for both developers and non-technical users.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17306"/>
            <a:ext cx="4136231" cy="2263378"/>
          </a:xfrm>
          <a:prstGeom prst="roundRect">
            <a:avLst>
              <a:gd name="adj" fmla="val 4581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37936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Centralized Hub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9892189" y="5933480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Provides easy access to a wide array of AI solutions.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41440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Summary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5015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1533" y="2584252"/>
            <a:ext cx="15323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152680" y="2501503"/>
            <a:ext cx="419135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Comprehensive Directory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52680" y="30556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Centralized hub for discovering AI tools across various domains.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701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1766" y="4452938"/>
            <a:ext cx="23264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7152680" y="4370189"/>
            <a:ext cx="375439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User-Friendly Interface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152680" y="492430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Designed for both technical and non-technical users.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4382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1528" y="5926574"/>
            <a:ext cx="233124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7152680" y="5843826"/>
            <a:ext cx="3881795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Workflow Optimization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152680" y="639794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Features intuitive AI automation tools to streamline tasks.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7583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Hackathon Track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99680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Deft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64962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Focusing on efficient solutions.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96809"/>
            <a:ext cx="342054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Social Web3 &amp; Utility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64962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Integrating blockchain technology.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96809"/>
            <a:ext cx="386750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On-Chain Data Analysis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64962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Leveraging blockchain data insights.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652" y="655201"/>
            <a:ext cx="6278285" cy="781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50"/>
              </a:lnSpc>
              <a:buNone/>
            </a:pPr>
            <a:r>
              <a:rPr lang="en-US" sz="4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Problem Statement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1172766" y="1793319"/>
            <a:ext cx="30480" cy="5781080"/>
          </a:xfrm>
          <a:prstGeom prst="roundRect">
            <a:avLst>
              <a:gd name="adj" fmla="val 327465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1424821" y="2312670"/>
            <a:ext cx="831652" cy="30480"/>
          </a:xfrm>
          <a:prstGeom prst="roundRect">
            <a:avLst>
              <a:gd name="adj" fmla="val 327465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920710" y="2060615"/>
            <a:ext cx="534591" cy="534591"/>
          </a:xfrm>
          <a:prstGeom prst="roundRect">
            <a:avLst>
              <a:gd name="adj" fmla="val 1867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14187" y="2140267"/>
            <a:ext cx="147518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950" dirty="0"/>
          </a:p>
        </p:txBody>
      </p:sp>
      <p:sp>
        <p:nvSpPr>
          <p:cNvPr id="8" name="Text 5"/>
          <p:cNvSpPr/>
          <p:nvPr/>
        </p:nvSpPr>
        <p:spPr>
          <a:xfrm>
            <a:off x="2494955" y="2030849"/>
            <a:ext cx="3126819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Choice Overload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2494955" y="2564130"/>
            <a:ext cx="5817394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struggle to identify suitable AI solutions due to tool proliferation.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24821" y="4318873"/>
            <a:ext cx="831652" cy="30480"/>
          </a:xfrm>
          <a:prstGeom prst="roundRect">
            <a:avLst>
              <a:gd name="adj" fmla="val 327465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920710" y="4066818"/>
            <a:ext cx="534591" cy="534591"/>
          </a:xfrm>
          <a:prstGeom prst="roundRect">
            <a:avLst>
              <a:gd name="adj" fmla="val 1867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75968" y="4146471"/>
            <a:ext cx="224076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950" dirty="0"/>
          </a:p>
        </p:txBody>
      </p:sp>
      <p:sp>
        <p:nvSpPr>
          <p:cNvPr id="13" name="Text 10"/>
          <p:cNvSpPr/>
          <p:nvPr/>
        </p:nvSpPr>
        <p:spPr>
          <a:xfrm>
            <a:off x="2494955" y="4037052"/>
            <a:ext cx="3126819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Productivity Loss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2494955" y="4570333"/>
            <a:ext cx="5817394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85% of developers spend over two hours weekly searching for tools.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24821" y="6325076"/>
            <a:ext cx="831652" cy="30480"/>
          </a:xfrm>
          <a:prstGeom prst="roundRect">
            <a:avLst>
              <a:gd name="adj" fmla="val 327465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920710" y="6073021"/>
            <a:ext cx="534591" cy="534591"/>
          </a:xfrm>
          <a:prstGeom prst="roundRect">
            <a:avLst>
              <a:gd name="adj" fmla="val 1867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75730" y="6152674"/>
            <a:ext cx="224433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950" dirty="0"/>
          </a:p>
        </p:txBody>
      </p:sp>
      <p:sp>
        <p:nvSpPr>
          <p:cNvPr id="18" name="Text 15"/>
          <p:cNvSpPr/>
          <p:nvPr/>
        </p:nvSpPr>
        <p:spPr>
          <a:xfrm>
            <a:off x="2494955" y="6043255"/>
            <a:ext cx="3126819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Market Growth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2494955" y="6576536"/>
            <a:ext cx="5817394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Global AI market projected to grow at 37.3% annually.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986" y="660202"/>
            <a:ext cx="6404134" cy="789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Personal Motivation</a:t>
            </a:r>
            <a:endParaRPr lang="en-US" sz="4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86" y="1809631"/>
            <a:ext cx="1199912" cy="19198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9824" y="2049542"/>
            <a:ext cx="315777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Challenges Faced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2399824" y="2588181"/>
            <a:ext cx="5904190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Difficulty in identifying right tools to enhance productivity.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86" y="3729514"/>
            <a:ext cx="1199912" cy="19198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9824" y="3969425"/>
            <a:ext cx="315777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Time Wasted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2399824" y="4508063"/>
            <a:ext cx="5904190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Steep learning curves lead to inefficient use of resources.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86" y="5649397"/>
            <a:ext cx="1199912" cy="19198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9824" y="5889308"/>
            <a:ext cx="3157776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Solution Proposed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2399824" y="6427946"/>
            <a:ext cx="59041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Master Plan AI aims to alleviate these challenges.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43915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Goals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3039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5133" y="2386727"/>
            <a:ext cx="15323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666280" y="2303978"/>
            <a:ext cx="415659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Mitigate Choice Overload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66280" y="285809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Curate AI tools into a comprehensive, user-friendly directory.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7266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366" y="4255413"/>
            <a:ext cx="23264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1666280" y="4172664"/>
            <a:ext cx="380154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Bridge Knowledge Gap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666280" y="472678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Connect developers and non-technical users with appropriate AI resources.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4135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1524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5128" y="6124099"/>
            <a:ext cx="233124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1666280" y="6041350"/>
            <a:ext cx="3541395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Enhance Productivity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666280" y="659546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Save time and resources during the tool discovery process.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7623810" cy="1428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Structure and Key Features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557010" y="2351961"/>
            <a:ext cx="30480" cy="5284232"/>
          </a:xfrm>
          <a:prstGeom prst="roundRect">
            <a:avLst>
              <a:gd name="adj" fmla="val 299287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6786086" y="2825353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6327934" y="2596277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04861" y="2669143"/>
            <a:ext cx="13477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766804" y="2569131"/>
            <a:ext cx="317277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Categorized Directory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766804" y="3056573"/>
            <a:ext cx="610350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tools organized by purpose (productivity, automation, data analysis, marketing).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6086" y="4659154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6327934" y="4430078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9856" y="4502944"/>
            <a:ext cx="2047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7766804" y="4402931"/>
            <a:ext cx="3110984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In-depth Tool Profiles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766804" y="4890373"/>
            <a:ext cx="610350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Detailed information on functionality, pricing, learning curve, and user feedback.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6086" y="6492954"/>
            <a:ext cx="760095" cy="30480"/>
          </a:xfrm>
          <a:prstGeom prst="roundRect">
            <a:avLst>
              <a:gd name="adj" fmla="val 299287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7934" y="6263878"/>
            <a:ext cx="488633" cy="488633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69618" y="6336744"/>
            <a:ext cx="2051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766804" y="6236732"/>
            <a:ext cx="3708797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Recommendation Engine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766804" y="6724174"/>
            <a:ext cx="610350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Personalized suggestions based on user preferences and challenges.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2024-10-27T03:27:24Z</dcterms:created>
  <dcterms:modified xsi:type="dcterms:W3CDTF">2024-10-27T03:27:24Z</dcterms:modified>
</cp:coreProperties>
</file>